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notesMasterIdLst>
    <p:notesMasterId r:id="rId3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notesMaster" Target="notesMasters/notes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Marc Bouvier</dc:creator>
  <cp:lastModifiedBy>Marc Bouvier</cp:lastModifiedBy>
  <cp:revision>1</cp:revision>
  <dcterms:created xsi:type="dcterms:W3CDTF">2021-11-06T17:25:19Z</dcterms:created>
  <dcterms:modified xsi:type="dcterms:W3CDTF">2021-11-06T17:25:19Z</dcterms:modified>
</cp:coreProperties>
</file>